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1" r:id="rId3"/>
    <p:sldId id="263" r:id="rId4"/>
    <p:sldId id="264" r:id="rId5"/>
    <p:sldId id="265" r:id="rId6"/>
  </p:sldIdLst>
  <p:sldSz cx="9144000" cy="5143500" type="screen16x9"/>
  <p:notesSz cx="6858000" cy="9144000"/>
  <p:embeddedFontLst>
    <p:embeddedFont>
      <p:font typeface="Short Stack" charset="0"/>
      <p:regular r:id="rId8"/>
    </p:embeddedFont>
    <p:embeddedFont>
      <p:font typeface="Amatic SC" charset="-79"/>
      <p:regular r:id="rId9"/>
      <p:bold r:id="rId10"/>
    </p:embeddedFont>
    <p:embeddedFont>
      <p:font typeface="Quicksand" charset="-18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512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" y="32575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Тема</a:t>
            </a:r>
            <a:r>
              <a:rPr lang="sr-Cyrl-R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" y="3667125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Аутори: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" y="409587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/>
              <a:t>ПУ/вртић: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70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904763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Short Stack</vt:lpstr>
      <vt:lpstr>Amatic SC</vt:lpstr>
      <vt:lpstr>Quicksand</vt:lpstr>
      <vt:lpstr>Knight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Damjan Marcikić</dc:creator>
  <cp:lastModifiedBy>Damjan Marcikić</cp:lastModifiedBy>
  <cp:revision>1</cp:revision>
  <dcterms:modified xsi:type="dcterms:W3CDTF">2021-10-28T13:14:51Z</dcterms:modified>
</cp:coreProperties>
</file>